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3" Type="http://schemas.openxmlformats.org/officeDocument/2006/relationships/image" Target="../media/image169.png"/><Relationship Id="rId4" Type="http://schemas.openxmlformats.org/officeDocument/2006/relationships/image" Target="../media/image170.png"/><Relationship Id="rId5" Type="http://schemas.openxmlformats.org/officeDocument/2006/relationships/image" Target="../media/image171.png"/><Relationship Id="rId6" Type="http://schemas.openxmlformats.org/officeDocument/2006/relationships/image" Target="../media/image172.png"/><Relationship Id="rId7" Type="http://schemas.openxmlformats.org/officeDocument/2006/relationships/image" Target="../media/image173.png"/><Relationship Id="rId8" Type="http://schemas.openxmlformats.org/officeDocument/2006/relationships/image" Target="../media/image174.png"/><Relationship Id="rId9" Type="http://schemas.openxmlformats.org/officeDocument/2006/relationships/image" Target="../media/image175.png"/><Relationship Id="rId10" Type="http://schemas.openxmlformats.org/officeDocument/2006/relationships/image" Target="../media/image176.png"/><Relationship Id="rId11" Type="http://schemas.openxmlformats.org/officeDocument/2006/relationships/image" Target="../media/image177.png"/><Relationship Id="rId12" Type="http://schemas.openxmlformats.org/officeDocument/2006/relationships/image" Target="../media/image17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png"/><Relationship Id="rId4" Type="http://schemas.openxmlformats.org/officeDocument/2006/relationships/image" Target="../media/image181.png"/><Relationship Id="rId5" Type="http://schemas.openxmlformats.org/officeDocument/2006/relationships/image" Target="../media/image182.png"/><Relationship Id="rId6" Type="http://schemas.openxmlformats.org/officeDocument/2006/relationships/image" Target="../media/image183.png"/><Relationship Id="rId7" Type="http://schemas.openxmlformats.org/officeDocument/2006/relationships/image" Target="../media/image184.png"/><Relationship Id="rId8" Type="http://schemas.openxmlformats.org/officeDocument/2006/relationships/image" Target="../media/image185.png"/><Relationship Id="rId9" Type="http://schemas.openxmlformats.org/officeDocument/2006/relationships/image" Target="../media/image186.png"/><Relationship Id="rId10" Type="http://schemas.openxmlformats.org/officeDocument/2006/relationships/image" Target="../media/image187.png"/><Relationship Id="rId11" Type="http://schemas.openxmlformats.org/officeDocument/2006/relationships/image" Target="../media/image188.png"/><Relationship Id="rId12" Type="http://schemas.openxmlformats.org/officeDocument/2006/relationships/image" Target="../media/image189.png"/><Relationship Id="rId13" Type="http://schemas.openxmlformats.org/officeDocument/2006/relationships/image" Target="../media/image190.png"/><Relationship Id="rId14" Type="http://schemas.openxmlformats.org/officeDocument/2006/relationships/image" Target="../media/image19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2.png"/><Relationship Id="rId3" Type="http://schemas.openxmlformats.org/officeDocument/2006/relationships/image" Target="../media/image193.png"/><Relationship Id="rId4" Type="http://schemas.openxmlformats.org/officeDocument/2006/relationships/image" Target="../media/image194.png"/><Relationship Id="rId5" Type="http://schemas.openxmlformats.org/officeDocument/2006/relationships/image" Target="../media/image195.png"/><Relationship Id="rId6" Type="http://schemas.openxmlformats.org/officeDocument/2006/relationships/image" Target="../media/image196.png"/><Relationship Id="rId7" Type="http://schemas.openxmlformats.org/officeDocument/2006/relationships/image" Target="../media/image197.png"/><Relationship Id="rId8" Type="http://schemas.openxmlformats.org/officeDocument/2006/relationships/image" Target="../media/image198.png"/><Relationship Id="rId9" Type="http://schemas.openxmlformats.org/officeDocument/2006/relationships/image" Target="../media/image199.png"/><Relationship Id="rId10" Type="http://schemas.openxmlformats.org/officeDocument/2006/relationships/image" Target="../media/image200.png"/><Relationship Id="rId11" Type="http://schemas.openxmlformats.org/officeDocument/2006/relationships/image" Target="../media/image201.png"/><Relationship Id="rId12" Type="http://schemas.openxmlformats.org/officeDocument/2006/relationships/image" Target="../media/image202.png"/><Relationship Id="rId13" Type="http://schemas.openxmlformats.org/officeDocument/2006/relationships/image" Target="../media/image20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4.png"/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208.png"/><Relationship Id="rId7" Type="http://schemas.openxmlformats.org/officeDocument/2006/relationships/image" Target="../media/image209.png"/><Relationship Id="rId8" Type="http://schemas.openxmlformats.org/officeDocument/2006/relationships/image" Target="../media/image210.png"/><Relationship Id="rId9" Type="http://schemas.openxmlformats.org/officeDocument/2006/relationships/image" Target="../media/image211.png"/><Relationship Id="rId10" Type="http://schemas.openxmlformats.org/officeDocument/2006/relationships/image" Target="../media/image212.png"/><Relationship Id="rId11" Type="http://schemas.openxmlformats.org/officeDocument/2006/relationships/image" Target="../media/image213.png"/><Relationship Id="rId12" Type="http://schemas.openxmlformats.org/officeDocument/2006/relationships/image" Target="../media/image214.png"/><Relationship Id="rId13" Type="http://schemas.openxmlformats.org/officeDocument/2006/relationships/image" Target="../media/image215.png"/><Relationship Id="rId14" Type="http://schemas.openxmlformats.org/officeDocument/2006/relationships/image" Target="../media/image21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7.png"/><Relationship Id="rId3" Type="http://schemas.openxmlformats.org/officeDocument/2006/relationships/image" Target="../media/image218.png"/><Relationship Id="rId4" Type="http://schemas.openxmlformats.org/officeDocument/2006/relationships/image" Target="../media/image219.png"/><Relationship Id="rId5" Type="http://schemas.openxmlformats.org/officeDocument/2006/relationships/image" Target="../media/image220.png"/><Relationship Id="rId6" Type="http://schemas.openxmlformats.org/officeDocument/2006/relationships/image" Target="../media/image221.png"/><Relationship Id="rId7" Type="http://schemas.openxmlformats.org/officeDocument/2006/relationships/image" Target="../media/image222.png"/><Relationship Id="rId8" Type="http://schemas.openxmlformats.org/officeDocument/2006/relationships/image" Target="../media/image223.png"/><Relationship Id="rId9" Type="http://schemas.openxmlformats.org/officeDocument/2006/relationships/image" Target="../media/image224.png"/><Relationship Id="rId10" Type="http://schemas.openxmlformats.org/officeDocument/2006/relationships/image" Target="../media/image225.png"/><Relationship Id="rId11" Type="http://schemas.openxmlformats.org/officeDocument/2006/relationships/image" Target="../media/image226.png"/><Relationship Id="rId12" Type="http://schemas.openxmlformats.org/officeDocument/2006/relationships/image" Target="../media/image227.png"/><Relationship Id="rId13" Type="http://schemas.openxmlformats.org/officeDocument/2006/relationships/image" Target="../media/image228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9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2.png"/><Relationship Id="rId6" Type="http://schemas.openxmlformats.org/officeDocument/2006/relationships/image" Target="../media/image233.png"/><Relationship Id="rId7" Type="http://schemas.openxmlformats.org/officeDocument/2006/relationships/image" Target="../media/image234.png"/><Relationship Id="rId8" Type="http://schemas.openxmlformats.org/officeDocument/2006/relationships/image" Target="../media/image235.png"/><Relationship Id="rId9" Type="http://schemas.openxmlformats.org/officeDocument/2006/relationships/image" Target="../media/image236.png"/><Relationship Id="rId10" Type="http://schemas.openxmlformats.org/officeDocument/2006/relationships/image" Target="../media/image237.png"/><Relationship Id="rId11" Type="http://schemas.openxmlformats.org/officeDocument/2006/relationships/image" Target="../media/image238.png"/><Relationship Id="rId12" Type="http://schemas.openxmlformats.org/officeDocument/2006/relationships/image" Target="../media/image239.png"/><Relationship Id="rId13" Type="http://schemas.openxmlformats.org/officeDocument/2006/relationships/image" Target="../media/image240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png"/><Relationship Id="rId7" Type="http://schemas.openxmlformats.org/officeDocument/2006/relationships/image" Target="../media/image246.png"/><Relationship Id="rId8" Type="http://schemas.openxmlformats.org/officeDocument/2006/relationships/image" Target="../media/image247.png"/><Relationship Id="rId9" Type="http://schemas.openxmlformats.org/officeDocument/2006/relationships/image" Target="../media/image248.png"/><Relationship Id="rId10" Type="http://schemas.openxmlformats.org/officeDocument/2006/relationships/image" Target="../media/image249.png"/><Relationship Id="rId11" Type="http://schemas.openxmlformats.org/officeDocument/2006/relationships/image" Target="../media/image250.png"/><Relationship Id="rId12" Type="http://schemas.openxmlformats.org/officeDocument/2006/relationships/image" Target="../media/image251.png"/><Relationship Id="rId13" Type="http://schemas.openxmlformats.org/officeDocument/2006/relationships/image" Target="../media/image252.png"/><Relationship Id="rId14" Type="http://schemas.openxmlformats.org/officeDocument/2006/relationships/image" Target="../media/image253.png"/><Relationship Id="rId15" Type="http://schemas.openxmlformats.org/officeDocument/2006/relationships/image" Target="../media/image254.png"/><Relationship Id="rId16" Type="http://schemas.openxmlformats.org/officeDocument/2006/relationships/image" Target="../media/image255.png"/><Relationship Id="rId17" Type="http://schemas.openxmlformats.org/officeDocument/2006/relationships/image" Target="../media/image256.png"/><Relationship Id="rId18" Type="http://schemas.openxmlformats.org/officeDocument/2006/relationships/image" Target="../media/image257.png"/><Relationship Id="rId19" Type="http://schemas.openxmlformats.org/officeDocument/2006/relationships/image" Target="../media/image258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pn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Relationship Id="rId10" Type="http://schemas.openxmlformats.org/officeDocument/2006/relationships/image" Target="../media/image267.png"/><Relationship Id="rId11" Type="http://schemas.openxmlformats.org/officeDocument/2006/relationships/image" Target="../media/image268.png"/><Relationship Id="rId12" Type="http://schemas.openxmlformats.org/officeDocument/2006/relationships/image" Target="../media/image269.png"/><Relationship Id="rId13" Type="http://schemas.openxmlformats.org/officeDocument/2006/relationships/image" Target="../media/image270.png"/><Relationship Id="rId14" Type="http://schemas.openxmlformats.org/officeDocument/2006/relationships/image" Target="../media/image271.png"/><Relationship Id="rId15" Type="http://schemas.openxmlformats.org/officeDocument/2006/relationships/image" Target="../media/image272.png"/><Relationship Id="rId16" Type="http://schemas.openxmlformats.org/officeDocument/2006/relationships/image" Target="../media/image273.png"/><Relationship Id="rId17" Type="http://schemas.openxmlformats.org/officeDocument/2006/relationships/image" Target="../media/image274.png"/><Relationship Id="rId18" Type="http://schemas.openxmlformats.org/officeDocument/2006/relationships/image" Target="../media/image275.png"/><Relationship Id="rId19" Type="http://schemas.openxmlformats.org/officeDocument/2006/relationships/image" Target="../media/image276.png"/><Relationship Id="rId20" Type="http://schemas.openxmlformats.org/officeDocument/2006/relationships/image" Target="../media/image277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Relationship Id="rId15" Type="http://schemas.openxmlformats.org/officeDocument/2006/relationships/image" Target="../media/image291.png"/><Relationship Id="rId16" Type="http://schemas.openxmlformats.org/officeDocument/2006/relationships/image" Target="../media/image292.png"/><Relationship Id="rId17" Type="http://schemas.openxmlformats.org/officeDocument/2006/relationships/image" Target="../media/image293.png"/><Relationship Id="rId18" Type="http://schemas.openxmlformats.org/officeDocument/2006/relationships/image" Target="../media/image294.png"/><Relationship Id="rId19" Type="http://schemas.openxmlformats.org/officeDocument/2006/relationships/image" Target="../media/image295.png"/><Relationship Id="rId20" Type="http://schemas.openxmlformats.org/officeDocument/2006/relationships/image" Target="../media/image29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Relationship Id="rId9" Type="http://schemas.openxmlformats.org/officeDocument/2006/relationships/image" Target="../media/image27.png"/><Relationship Id="rId10" Type="http://schemas.openxmlformats.org/officeDocument/2006/relationships/image" Target="../media/image28.png"/><Relationship Id="rId11" Type="http://schemas.openxmlformats.org/officeDocument/2006/relationships/image" Target="../media/image29.png"/><Relationship Id="rId12" Type="http://schemas.openxmlformats.org/officeDocument/2006/relationships/image" Target="../media/image30.png"/><Relationship Id="rId13" Type="http://schemas.openxmlformats.org/officeDocument/2006/relationships/image" Target="../media/image31.png"/><Relationship Id="rId14" Type="http://schemas.openxmlformats.org/officeDocument/2006/relationships/image" Target="../media/image32.png"/><Relationship Id="rId15" Type="http://schemas.openxmlformats.org/officeDocument/2006/relationships/image" Target="../media/image33.png"/><Relationship Id="rId16" Type="http://schemas.openxmlformats.org/officeDocument/2006/relationships/image" Target="../media/image34.png"/><Relationship Id="rId17" Type="http://schemas.openxmlformats.org/officeDocument/2006/relationships/image" Target="../media/image35.png"/><Relationship Id="rId18" Type="http://schemas.openxmlformats.org/officeDocument/2006/relationships/image" Target="../media/image36.png"/><Relationship Id="rId19" Type="http://schemas.openxmlformats.org/officeDocument/2006/relationships/image" Target="../media/image3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7.png"/><Relationship Id="rId3" Type="http://schemas.openxmlformats.org/officeDocument/2006/relationships/image" Target="../media/image298.png"/><Relationship Id="rId4" Type="http://schemas.openxmlformats.org/officeDocument/2006/relationships/image" Target="../media/image299.png"/><Relationship Id="rId5" Type="http://schemas.openxmlformats.org/officeDocument/2006/relationships/image" Target="../media/image300.png"/><Relationship Id="rId6" Type="http://schemas.openxmlformats.org/officeDocument/2006/relationships/image" Target="../media/image301.png"/><Relationship Id="rId7" Type="http://schemas.openxmlformats.org/officeDocument/2006/relationships/image" Target="../media/image302.png"/><Relationship Id="rId8" Type="http://schemas.openxmlformats.org/officeDocument/2006/relationships/image" Target="../media/image303.png"/><Relationship Id="rId9" Type="http://schemas.openxmlformats.org/officeDocument/2006/relationships/image" Target="../media/image304.png"/><Relationship Id="rId10" Type="http://schemas.openxmlformats.org/officeDocument/2006/relationships/image" Target="../media/image305.png"/><Relationship Id="rId11" Type="http://schemas.openxmlformats.org/officeDocument/2006/relationships/image" Target="../media/image306.png"/><Relationship Id="rId12" Type="http://schemas.openxmlformats.org/officeDocument/2006/relationships/image" Target="../media/image307.png"/><Relationship Id="rId13" Type="http://schemas.openxmlformats.org/officeDocument/2006/relationships/image" Target="../media/image308.png"/><Relationship Id="rId14" Type="http://schemas.openxmlformats.org/officeDocument/2006/relationships/image" Target="../media/image309.png"/><Relationship Id="rId15" Type="http://schemas.openxmlformats.org/officeDocument/2006/relationships/image" Target="../media/image310.png"/><Relationship Id="rId16" Type="http://schemas.openxmlformats.org/officeDocument/2006/relationships/image" Target="../media/image311.png"/><Relationship Id="rId17" Type="http://schemas.openxmlformats.org/officeDocument/2006/relationships/image" Target="../media/image312.png"/><Relationship Id="rId18" Type="http://schemas.openxmlformats.org/officeDocument/2006/relationships/image" Target="../media/image313.png"/><Relationship Id="rId19" Type="http://schemas.openxmlformats.org/officeDocument/2006/relationships/image" Target="../media/image314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Relationship Id="rId4" Type="http://schemas.openxmlformats.org/officeDocument/2006/relationships/image" Target="../media/image317.png"/><Relationship Id="rId5" Type="http://schemas.openxmlformats.org/officeDocument/2006/relationships/image" Target="../media/image318.png"/><Relationship Id="rId6" Type="http://schemas.openxmlformats.org/officeDocument/2006/relationships/image" Target="../media/image319.png"/><Relationship Id="rId7" Type="http://schemas.openxmlformats.org/officeDocument/2006/relationships/image" Target="../media/image320.png"/><Relationship Id="rId8" Type="http://schemas.openxmlformats.org/officeDocument/2006/relationships/image" Target="../media/image321.png"/><Relationship Id="rId9" Type="http://schemas.openxmlformats.org/officeDocument/2006/relationships/image" Target="../media/image322.png"/><Relationship Id="rId10" Type="http://schemas.openxmlformats.org/officeDocument/2006/relationships/image" Target="../media/image323.png"/><Relationship Id="rId11" Type="http://schemas.openxmlformats.org/officeDocument/2006/relationships/image" Target="../media/image32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5.png"/><Relationship Id="rId3" Type="http://schemas.openxmlformats.org/officeDocument/2006/relationships/image" Target="../media/image326.png"/><Relationship Id="rId4" Type="http://schemas.openxmlformats.org/officeDocument/2006/relationships/image" Target="../media/image327.png"/><Relationship Id="rId5" Type="http://schemas.openxmlformats.org/officeDocument/2006/relationships/image" Target="../media/image328.png"/><Relationship Id="rId6" Type="http://schemas.openxmlformats.org/officeDocument/2006/relationships/image" Target="../media/image329.png"/><Relationship Id="rId7" Type="http://schemas.openxmlformats.org/officeDocument/2006/relationships/image" Target="../media/image330.png"/><Relationship Id="rId8" Type="http://schemas.openxmlformats.org/officeDocument/2006/relationships/image" Target="../media/image331.png"/><Relationship Id="rId9" Type="http://schemas.openxmlformats.org/officeDocument/2006/relationships/image" Target="../media/image332.png"/><Relationship Id="rId10" Type="http://schemas.openxmlformats.org/officeDocument/2006/relationships/image" Target="../media/image333.png"/><Relationship Id="rId11" Type="http://schemas.openxmlformats.org/officeDocument/2006/relationships/image" Target="../media/image334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Relationship Id="rId4" Type="http://schemas.openxmlformats.org/officeDocument/2006/relationships/image" Target="../media/image337.png"/><Relationship Id="rId5" Type="http://schemas.openxmlformats.org/officeDocument/2006/relationships/image" Target="../media/image338.png"/><Relationship Id="rId6" Type="http://schemas.openxmlformats.org/officeDocument/2006/relationships/image" Target="../media/image339.png"/><Relationship Id="rId7" Type="http://schemas.openxmlformats.org/officeDocument/2006/relationships/image" Target="../media/image340.png"/><Relationship Id="rId8" Type="http://schemas.openxmlformats.org/officeDocument/2006/relationships/image" Target="../media/image341.png"/><Relationship Id="rId9" Type="http://schemas.openxmlformats.org/officeDocument/2006/relationships/image" Target="../media/image342.png"/><Relationship Id="rId10" Type="http://schemas.openxmlformats.org/officeDocument/2006/relationships/image" Target="../media/image343.png"/><Relationship Id="rId11" Type="http://schemas.openxmlformats.org/officeDocument/2006/relationships/image" Target="../media/image344.png"/><Relationship Id="rId12" Type="http://schemas.openxmlformats.org/officeDocument/2006/relationships/image" Target="../media/image345.png"/><Relationship Id="rId13" Type="http://schemas.openxmlformats.org/officeDocument/2006/relationships/image" Target="../media/image346.png"/><Relationship Id="rId14" Type="http://schemas.openxmlformats.org/officeDocument/2006/relationships/image" Target="../media/image347.png"/><Relationship Id="rId15" Type="http://schemas.openxmlformats.org/officeDocument/2006/relationships/image" Target="../media/image348.png"/><Relationship Id="rId16" Type="http://schemas.openxmlformats.org/officeDocument/2006/relationships/image" Target="../media/image349.png"/><Relationship Id="rId17" Type="http://schemas.openxmlformats.org/officeDocument/2006/relationships/image" Target="../media/image350.png"/><Relationship Id="rId18" Type="http://schemas.openxmlformats.org/officeDocument/2006/relationships/image" Target="../media/image351.png"/><Relationship Id="rId19" Type="http://schemas.openxmlformats.org/officeDocument/2006/relationships/image" Target="../media/image352.png"/><Relationship Id="rId20" Type="http://schemas.openxmlformats.org/officeDocument/2006/relationships/image" Target="../media/image353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4.png"/><Relationship Id="rId3" Type="http://schemas.openxmlformats.org/officeDocument/2006/relationships/image" Target="../media/image355.png"/><Relationship Id="rId4" Type="http://schemas.openxmlformats.org/officeDocument/2006/relationships/image" Target="../media/image356.png"/><Relationship Id="rId5" Type="http://schemas.openxmlformats.org/officeDocument/2006/relationships/image" Target="../media/image357.png"/><Relationship Id="rId6" Type="http://schemas.openxmlformats.org/officeDocument/2006/relationships/image" Target="../media/image358.png"/><Relationship Id="rId7" Type="http://schemas.openxmlformats.org/officeDocument/2006/relationships/image" Target="../media/image359.png"/><Relationship Id="rId8" Type="http://schemas.openxmlformats.org/officeDocument/2006/relationships/image" Target="../media/image360.png"/><Relationship Id="rId9" Type="http://schemas.openxmlformats.org/officeDocument/2006/relationships/image" Target="../media/image361.png"/><Relationship Id="rId10" Type="http://schemas.openxmlformats.org/officeDocument/2006/relationships/image" Target="../media/image362.png"/><Relationship Id="rId11" Type="http://schemas.openxmlformats.org/officeDocument/2006/relationships/image" Target="../media/image363.png"/><Relationship Id="rId12" Type="http://schemas.openxmlformats.org/officeDocument/2006/relationships/image" Target="../media/image364.png"/><Relationship Id="rId13" Type="http://schemas.openxmlformats.org/officeDocument/2006/relationships/image" Target="../media/image365.png"/><Relationship Id="rId14" Type="http://schemas.openxmlformats.org/officeDocument/2006/relationships/image" Target="../media/image366.png"/><Relationship Id="rId15" Type="http://schemas.openxmlformats.org/officeDocument/2006/relationships/image" Target="../media/image367.png"/><Relationship Id="rId16" Type="http://schemas.openxmlformats.org/officeDocument/2006/relationships/image" Target="../media/image368.png"/><Relationship Id="rId17" Type="http://schemas.openxmlformats.org/officeDocument/2006/relationships/image" Target="../media/image36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Relationship Id="rId19" Type="http://schemas.openxmlformats.org/officeDocument/2006/relationships/image" Target="../media/image63.png"/><Relationship Id="rId20" Type="http://schemas.openxmlformats.org/officeDocument/2006/relationships/image" Target="../media/image64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Relationship Id="rId10" Type="http://schemas.openxmlformats.org/officeDocument/2006/relationships/image" Target="../media/image92.png"/><Relationship Id="rId11" Type="http://schemas.openxmlformats.org/officeDocument/2006/relationships/image" Target="../media/image93.pn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Relationship Id="rId7" Type="http://schemas.openxmlformats.org/officeDocument/2006/relationships/image" Target="../media/image110.png"/><Relationship Id="rId8" Type="http://schemas.openxmlformats.org/officeDocument/2006/relationships/image" Target="../media/image111.png"/><Relationship Id="rId9" Type="http://schemas.openxmlformats.org/officeDocument/2006/relationships/image" Target="../media/image112.pn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image" Target="../media/image116.png"/><Relationship Id="rId14" Type="http://schemas.openxmlformats.org/officeDocument/2006/relationships/image" Target="../media/image117.png"/><Relationship Id="rId15" Type="http://schemas.openxmlformats.org/officeDocument/2006/relationships/image" Target="../media/image118.png"/><Relationship Id="rId16" Type="http://schemas.openxmlformats.org/officeDocument/2006/relationships/image" Target="../media/image119.png"/><Relationship Id="rId17" Type="http://schemas.openxmlformats.org/officeDocument/2006/relationships/image" Target="../media/image120.png"/><Relationship Id="rId18" Type="http://schemas.openxmlformats.org/officeDocument/2006/relationships/image" Target="../media/image121.png"/><Relationship Id="rId19" Type="http://schemas.openxmlformats.org/officeDocument/2006/relationships/image" Target="../media/image122.png"/><Relationship Id="rId20" Type="http://schemas.openxmlformats.org/officeDocument/2006/relationships/image" Target="../media/image123.png"/><Relationship Id="rId21" Type="http://schemas.openxmlformats.org/officeDocument/2006/relationships/image" Target="../media/image124.png"/><Relationship Id="rId22" Type="http://schemas.openxmlformats.org/officeDocument/2006/relationships/image" Target="../media/image125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image" Target="../media/image13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4" Type="http://schemas.openxmlformats.org/officeDocument/2006/relationships/image" Target="../media/image138.png"/><Relationship Id="rId15" Type="http://schemas.openxmlformats.org/officeDocument/2006/relationships/image" Target="../media/image139.png"/><Relationship Id="rId16" Type="http://schemas.openxmlformats.org/officeDocument/2006/relationships/image" Target="../media/image140.png"/><Relationship Id="rId17" Type="http://schemas.openxmlformats.org/officeDocument/2006/relationships/image" Target="../media/image141.png"/><Relationship Id="rId18" Type="http://schemas.openxmlformats.org/officeDocument/2006/relationships/image" Target="../media/image142.png"/><Relationship Id="rId19" Type="http://schemas.openxmlformats.org/officeDocument/2006/relationships/image" Target="../media/image143.png"/><Relationship Id="rId20" Type="http://schemas.openxmlformats.org/officeDocument/2006/relationships/image" Target="../media/image144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Relationship Id="rId13" Type="http://schemas.openxmlformats.org/officeDocument/2006/relationships/image" Target="../media/image15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-157139" y="2319286"/>
            <a:ext cx="18599993" cy="483797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0000" dirty="0" smtClean="0">
                <a:solidFill>
                  <a:srgbClr val="e25b44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10000" dirty="0" smtClean="0">
                <a:solidFill>
                  <a:srgbClr val="e25b44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10000" dirty="0" smtClean="0">
                <a:solidFill>
                  <a:srgbClr val="e25b44"/>
                </a:solidFill>
                <a:latin typeface="Gmarket Sans Bold" pitchFamily="34" charset="0"/>
                <a:cs typeface="Gmarket Sans Bold" pitchFamily="34" charset="0"/>
              </a:rPr>
              <a:t>도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여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객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편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가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격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선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호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도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분</a:t>
            </a:r>
            <a:r>
              <a:rPr lang="en-US" sz="10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석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80516" y="7341828"/>
            <a:ext cx="17306734" cy="21028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8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5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상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우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8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7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6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규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6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영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6319765" y="8988854"/>
            <a:ext cx="6028235" cy="79212"/>
            <a:chOff x="6319765" y="898885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9765" y="898885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19765" y="7007937"/>
            <a:ext cx="6028235" cy="79212"/>
            <a:chOff x="6319765" y="7007937"/>
            <a:chExt cx="6028235" cy="79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19765" y="7007937"/>
              <a:ext cx="6028235" cy="7921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200860" y="809020"/>
            <a:ext cx="5883995" cy="6399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크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롤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링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말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179500" y="6126545"/>
            <a:ext cx="17306734" cy="805711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: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384414" y="5945170"/>
            <a:ext cx="3972847" cy="2793316"/>
            <a:chOff x="1384414" y="5945170"/>
            <a:chExt cx="3972847" cy="27933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080000">
              <a:off x="1384414" y="5945170"/>
              <a:ext cx="3972847" cy="279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227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용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U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R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L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227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도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적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별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관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광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객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0" y="2267107"/>
            <a:ext cx="14927154" cy="133330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권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예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매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트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접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속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458035" y="3211108"/>
            <a:ext cx="21233095" cy="801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n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웹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동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트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접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속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927923" y="4057282"/>
            <a:ext cx="7214934" cy="4387992"/>
            <a:chOff x="1927923" y="4057282"/>
            <a:chExt cx="7214934" cy="43879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7923" y="4057282"/>
              <a:ext cx="7214934" cy="4387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집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랜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덤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으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로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날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짜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생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성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473687" y="3435914"/>
            <a:ext cx="21233095" cy="80140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n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집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검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색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조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건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입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력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2251241" y="3435914"/>
            <a:ext cx="22788197" cy="79997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맞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G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M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목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J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U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입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력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석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875475" y="4181946"/>
            <a:ext cx="8206915" cy="2357957"/>
            <a:chOff x="1875475" y="4181946"/>
            <a:chExt cx="8206915" cy="2357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5475" y="4181946"/>
              <a:ext cx="8206915" cy="2357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집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227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비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행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표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선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택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473687" y="3435914"/>
            <a:ext cx="21233095" cy="9442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집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가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격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저</a:t>
            </a:r>
            <a:r>
              <a:rPr lang="en-US" sz="50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장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641015" y="3225087"/>
            <a:ext cx="21233095" cy="19799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n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d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o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_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x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장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w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i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문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용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속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취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득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능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집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844876" y="4306810"/>
            <a:ext cx="15567936" cy="19847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분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석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결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효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585267" y="4157457"/>
            <a:ext cx="3842376" cy="350321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3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.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3</a:t>
              </a:r>
              <a:endParaRPr lang="en-US" dirty="0"/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1837158" y="3593852"/>
            <a:ext cx="7984131" cy="5192785"/>
            <a:chOff x="1837158" y="3593852"/>
            <a:chExt cx="7984131" cy="5192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37158" y="3593852"/>
              <a:ext cx="7984131" cy="51927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2876101" y="226981"/>
            <a:ext cx="4747963" cy="7999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7520518" y="3719943"/>
            <a:ext cx="11748091" cy="736096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속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F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써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받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있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잇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있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첫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취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맞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'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플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강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'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장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것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191009" y="2216562"/>
            <a:ext cx="14335890" cy="15993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내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인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의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내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관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심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도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92768" y="226982"/>
            <a:ext cx="4747963" cy="79998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2065236" y="3407826"/>
            <a:ext cx="5972011" cy="5729073"/>
            <a:chOff x="2065236" y="3407826"/>
            <a:chExt cx="5972011" cy="57290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65236" y="3407826"/>
              <a:ext cx="5972011" cy="5729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934000" y="3719943"/>
            <a:ext cx="11495941" cy="73844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용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결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결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등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요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것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2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191009" y="2216562"/>
            <a:ext cx="14335890" cy="15993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편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용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시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선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호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하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는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094495" y="1765399"/>
            <a:ext cx="2166967" cy="27656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21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목</a:t>
            </a:r>
            <a:r>
              <a:rPr lang="en-US" sz="121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차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6155889" y="1972138"/>
            <a:ext cx="14352709" cy="106663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선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정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경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현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황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6155889" y="3609162"/>
            <a:ext cx="14352709" cy="12112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수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집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6124362" y="5518924"/>
            <a:ext cx="14352709" cy="105333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분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석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효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6155889" y="7759567"/>
            <a:ext cx="14352709" cy="121128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참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고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문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헌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4000" spc="-2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터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80693" y="7566972"/>
            <a:ext cx="914286" cy="914286"/>
            <a:chOff x="4980693" y="7566972"/>
            <a:chExt cx="914286" cy="9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0693" y="7566972"/>
              <a:ext cx="914286" cy="9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80693" y="3591735"/>
            <a:ext cx="914286" cy="914286"/>
            <a:chOff x="4980693" y="3591735"/>
            <a:chExt cx="914286" cy="9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80693" y="3591735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80693" y="1780123"/>
            <a:ext cx="914286" cy="914286"/>
            <a:chOff x="4980693" y="1780123"/>
            <a:chExt cx="914286" cy="9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980693" y="1780123"/>
              <a:ext cx="914286" cy="91428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4551889" y="1945100"/>
            <a:ext cx="1764012" cy="8776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1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4555830" y="3737166"/>
            <a:ext cx="1764012" cy="8776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2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520362" y="5472836"/>
            <a:ext cx="1764012" cy="8776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3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4417899" y="7738282"/>
            <a:ext cx="1976820" cy="8776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3200" spc="-1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4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768876" y="885479"/>
            <a:ext cx="4747963" cy="63998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크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롤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링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말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4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6172419" y="2613705"/>
            <a:ext cx="17306734" cy="126768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증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잡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6125457" y="4297733"/>
            <a:ext cx="17306734" cy="474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6125457" y="6283771"/>
            <a:ext cx="7222003" cy="1653387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용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호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~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교</a:t>
            </a:r>
            <a:r>
              <a:rPr lang="en-US" dirty="0" smtClean="0"/>
              <a:t/>
            </a:r>
          </a:p>
          <a:p>
            <a:r>
              <a:rPr lang="en-US" dirty="0" smtClean="0"/>
              <a:t/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효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경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성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성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~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교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390595" y="732612"/>
            <a:ext cx="1554201" cy="17776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3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1585855" y="4137640"/>
            <a:ext cx="6388705" cy="3524436"/>
            <a:chOff x="1585855" y="4137640"/>
            <a:chExt cx="6388705" cy="35244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55" y="4137640"/>
              <a:ext cx="6388705" cy="3524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748996" y="2499257"/>
            <a:ext cx="7582087" cy="128889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효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-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6861154" y="3884238"/>
            <a:ext cx="12395707" cy="68108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광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협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같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광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약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찾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상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황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경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능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0190" y="2418143"/>
            <a:ext cx="9175257" cy="18328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경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성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390595" y="732612"/>
            <a:ext cx="1554201" cy="177763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3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235495" y="2239009"/>
            <a:ext cx="7582087" cy="128889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효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-</a:t>
            </a:r>
            <a:r>
              <a:rPr lang="en-US" sz="48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583677" y="3979038"/>
            <a:ext cx="12395707" cy="473158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F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S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L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업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등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잡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종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약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능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할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642206" y="3723262"/>
            <a:ext cx="6598500" cy="3786824"/>
            <a:chOff x="1642206" y="3723262"/>
            <a:chExt cx="6598500" cy="37868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2206" y="3723262"/>
              <a:ext cx="6598500" cy="378682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715565" y="2153940"/>
            <a:ext cx="9175257" cy="18328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편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리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성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390597" y="732613"/>
            <a:ext cx="1554201" cy="181863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66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-2384110" y="2728290"/>
            <a:ext cx="11526967" cy="273354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참</a:t>
            </a:r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고</a:t>
            </a:r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문</a:t>
            </a:r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헌</a:t>
            </a:r>
            <a:r>
              <a:rPr lang="en-US" sz="8900" spc="-700" kern="0" dirty="0" smtClean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 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9142857" y="2732543"/>
            <a:ext cx="6899697" cy="237327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8900" spc="-7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</a:t>
            </a:r>
            <a:r>
              <a:rPr lang="en-US" sz="8900" spc="-7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8900" spc="-7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8900" spc="-7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8900" spc="-7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09926" y="3948658"/>
            <a:ext cx="11589717" cy="277326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04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감</a:t>
            </a:r>
            <a:r>
              <a:rPr lang="en-US" sz="104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104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합</a:t>
            </a:r>
            <a:r>
              <a:rPr lang="en-US" sz="104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니</a:t>
            </a:r>
            <a:r>
              <a:rPr lang="en-US" sz="10400" spc="-4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다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515530" y="2566032"/>
            <a:ext cx="3188622" cy="2241927"/>
            <a:chOff x="3515530" y="2566032"/>
            <a:chExt cx="3188622" cy="2241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60000">
              <a:off x="3515530" y="2566032"/>
              <a:ext cx="3188622" cy="2241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4835" y="5468979"/>
            <a:ext cx="1766375" cy="1766375"/>
            <a:chOff x="12484835" y="5468979"/>
            <a:chExt cx="1766375" cy="1766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4835" y="5468979"/>
              <a:ext cx="1766375" cy="1766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35324" y="4097286"/>
            <a:ext cx="14927154" cy="198797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선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정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과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배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경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현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황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729172" y="4275820"/>
            <a:ext cx="3842376" cy="3358139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1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.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5206" y="2568704"/>
            <a:ext cx="11492214" cy="4751026"/>
            <a:chOff x="2175206" y="2568704"/>
            <a:chExt cx="11492214" cy="47510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175206" y="2568704"/>
              <a:ext cx="11492214" cy="4751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127004" y="6801507"/>
            <a:ext cx="2176125" cy="283484"/>
            <a:chOff x="3127004" y="6801507"/>
            <a:chExt cx="2176125" cy="2834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127004" y="6801507"/>
              <a:ext cx="2176125" cy="28348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71573" y="7747558"/>
            <a:ext cx="19663239" cy="238324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작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믹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급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격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실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믹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2876101" y="308627"/>
            <a:ext cx="4747963" cy="47484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배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경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현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황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5011598" y="1502364"/>
            <a:ext cx="9175257" cy="15999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기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운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행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수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4829187" y="1502364"/>
            <a:ext cx="11668839" cy="1597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~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92905" y="2540737"/>
            <a:ext cx="10852572" cy="4457306"/>
            <a:chOff x="2692905" y="2540737"/>
            <a:chExt cx="10852572" cy="44573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92905" y="2540737"/>
              <a:ext cx="10852572" cy="44573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686330" y="6810592"/>
            <a:ext cx="2285714" cy="374903"/>
            <a:chOff x="3686330" y="6810592"/>
            <a:chExt cx="2285714" cy="3749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3686330" y="6810592"/>
              <a:ext cx="2285714" cy="3749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876101" y="308627"/>
            <a:ext cx="4747963" cy="481998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~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18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-772168" y="7874646"/>
            <a:ext cx="19663239" cy="158481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급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속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차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회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복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었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믹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송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원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반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줄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듬</a:t>
            </a:r>
            <a:r>
              <a:rPr lang="en-US" sz="30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10064616" y="1461576"/>
            <a:ext cx="9175257" cy="1597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여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객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수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5844879" y="1471053"/>
            <a:ext cx="6210153" cy="15999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~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0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1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8678202" y="732613"/>
              <a:ext cx="1554201" cy="1818638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884052" y="2796974"/>
            <a:ext cx="11668839" cy="1597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한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의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적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자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889629" y="1873620"/>
            <a:ext cx="9175257" cy="159996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코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로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나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팬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믹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후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2806041" y="296722"/>
            <a:ext cx="4747963" cy="6666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경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현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황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2010330" y="2424173"/>
            <a:ext cx="5924750" cy="5437369"/>
            <a:chOff x="2010330" y="2424173"/>
            <a:chExt cx="5924750" cy="5437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10330" y="2424173"/>
              <a:ext cx="5924750" cy="5437369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7028886" y="4385600"/>
            <a:ext cx="11955162" cy="47675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등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4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합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업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6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연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속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7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적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할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든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업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용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영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향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8678202" y="732613"/>
              <a:ext cx="1554201" cy="1818638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1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389676" y="2808021"/>
            <a:ext cx="11668839" cy="183281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해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외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여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행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신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여</a:t>
            </a:r>
            <a:r>
              <a:rPr lang="en-US" sz="6000" spc="-5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행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067507" y="1873620"/>
            <a:ext cx="9175257" cy="159797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r"/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코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로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나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팬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믹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6000" spc="-500" kern="0" dirty="0" smtClean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후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2806041" y="296722"/>
            <a:ext cx="4747963" cy="66665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배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경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현</a:t>
            </a:r>
            <a:r>
              <a:rPr lang="en-US" sz="25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황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1606933" y="1077019"/>
            <a:ext cx="6531442" cy="8378129"/>
            <a:chOff x="1606933" y="1077019"/>
            <a:chExt cx="6531442" cy="83781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606933" y="1077019"/>
              <a:ext cx="6531442" cy="8378129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907444" y="4704305"/>
            <a:ext cx="11955162" cy="4767566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영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향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특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외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행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심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받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고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외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0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3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7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명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6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%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7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9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%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차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했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를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찾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인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관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광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았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방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증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24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910" y="0"/>
            <a:ext cx="8961801" cy="10332154"/>
            <a:chOff x="-1608910" y="0"/>
            <a:chExt cx="8961801" cy="1033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910" y="0"/>
              <a:ext cx="8961801" cy="1033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9593" y="-1189183"/>
            <a:ext cx="3132694" cy="3732063"/>
            <a:chOff x="3299593" y="-1189183"/>
            <a:chExt cx="3132694" cy="373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3299593" y="-1189183"/>
              <a:ext cx="3132694" cy="3732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17742" y="2825565"/>
            <a:ext cx="18684362" cy="7099234"/>
            <a:chOff x="-3117742" y="2825565"/>
            <a:chExt cx="18684362" cy="7099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216636" y="-848013"/>
              <a:ext cx="37368724" cy="141984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17742" y="2825565"/>
              <a:ext cx="18684362" cy="7099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8483" y="-109398"/>
            <a:ext cx="1516274" cy="1749843"/>
            <a:chOff x="14808483" y="-109398"/>
            <a:chExt cx="1516274" cy="1749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14808483" y="-109398"/>
              <a:ext cx="1516274" cy="174984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24598" y="1520585"/>
            <a:ext cx="14936582" cy="17332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복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잡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한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내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의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종</a:t>
            </a:r>
            <a:r>
              <a:rPr lang="en-US" sz="6500" spc="-1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류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33975" y="3224726"/>
            <a:ext cx="21233094" cy="2196192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현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재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국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내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들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은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크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게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F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,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L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,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소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형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운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송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업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자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로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구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분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짓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는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다</a:t>
            </a:r>
            <a:r>
              <a:rPr lang="en-US" sz="4000" spc="-200" kern="0" dirty="0" smtClean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343176" y="-272402"/>
            <a:ext cx="5117812" cy="5117812"/>
            <a:chOff x="14343176" y="-272402"/>
            <a:chExt cx="5117812" cy="5117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3176" y="-272402"/>
              <a:ext cx="5117812" cy="5117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61319" y="8381817"/>
            <a:ext cx="2590359" cy="3085965"/>
            <a:chOff x="14661319" y="8381817"/>
            <a:chExt cx="2590359" cy="3085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4661319" y="8381817"/>
              <a:ext cx="2590359" cy="30859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88230" y="8509480"/>
            <a:ext cx="1109656" cy="2488464"/>
            <a:chOff x="16488230" y="8509480"/>
            <a:chExt cx="1109656" cy="24884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040000">
              <a:off x="16488230" y="8509480"/>
              <a:ext cx="1109656" cy="248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03259" y="6660706"/>
            <a:ext cx="1823008" cy="4088196"/>
            <a:chOff x="16703259" y="6660706"/>
            <a:chExt cx="1823008" cy="4088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03259" y="6660706"/>
              <a:ext cx="1823008" cy="4088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94272" y="5801410"/>
            <a:ext cx="1840983" cy="2193214"/>
            <a:chOff x="16694272" y="5801410"/>
            <a:chExt cx="1840983" cy="2193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100000">
              <a:off x="16694272" y="5801410"/>
              <a:ext cx="1840983" cy="2193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5498" y="2286504"/>
            <a:ext cx="867173" cy="779216"/>
            <a:chOff x="14185498" y="2286504"/>
            <a:chExt cx="867173" cy="7792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85498" y="2286504"/>
              <a:ext cx="867173" cy="779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66620" y="7016145"/>
            <a:ext cx="2390972" cy="2390972"/>
            <a:chOff x="15566620" y="7016145"/>
            <a:chExt cx="2390972" cy="23909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6620" y="7016145"/>
              <a:ext cx="2390972" cy="2390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5656435"/>
            <a:ext cx="14237808" cy="2285714"/>
            <a:chOff x="633975" y="5656435"/>
            <a:chExt cx="14237808" cy="2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5656435"/>
              <a:ext cx="14237808" cy="2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68783" y="6706887"/>
            <a:ext cx="2174708" cy="171841"/>
            <a:chOff x="4268783" y="6706887"/>
            <a:chExt cx="2174708" cy="1718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268783" y="6706887"/>
              <a:ext cx="2174708" cy="1718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3796" y="6706887"/>
            <a:ext cx="2134371" cy="171841"/>
            <a:chOff x="9293796" y="6706887"/>
            <a:chExt cx="2134371" cy="1718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9293796" y="6706887"/>
              <a:ext cx="2134371" cy="1718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4808214"/>
            <a:ext cx="14233830" cy="783072"/>
            <a:chOff x="633975" y="4808214"/>
            <a:chExt cx="14233830" cy="7830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75" y="4808214"/>
              <a:ext cx="14233830" cy="7830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72821" y="5113830"/>
            <a:ext cx="566632" cy="171841"/>
            <a:chOff x="5072821" y="5113830"/>
            <a:chExt cx="566632" cy="1718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5072821" y="5113830"/>
              <a:ext cx="566632" cy="1718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77666" y="5113830"/>
            <a:ext cx="566632" cy="171841"/>
            <a:chOff x="10077666" y="5113830"/>
            <a:chExt cx="566632" cy="171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0077666" y="5113830"/>
              <a:ext cx="566632" cy="17184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-114567" y="4965686"/>
            <a:ext cx="6182759" cy="92667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F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S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(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대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형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)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661500" y="4965686"/>
            <a:ext cx="6182759" cy="106953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L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C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(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소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형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)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-84291" y="5986238"/>
            <a:ext cx="6001104" cy="243917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dirty="0" smtClean="0"/>
              <a:t/>
            </a:r>
          </a:p>
          <a:p>
            <a:pPr algn="ctr"/>
            <a:r>
              <a:rPr lang="en-US" dirty="0" smtClean="0"/>
              <a:t/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얼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언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같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동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입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4752327" y="6018809"/>
            <a:ext cx="6001104" cy="244360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산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울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타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티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웨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플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라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강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원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9456184" y="4960655"/>
            <a:ext cx="6182759" cy="93422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소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형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항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공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운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송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사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업</a:t>
            </a:r>
            <a:r>
              <a:rPr lang="en-US" sz="3500" spc="-100" kern="0" dirty="0" smtClean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자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9645658" y="5938907"/>
            <a:ext cx="6001104" cy="2456004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pPr algn="ctr"/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리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익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레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스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포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중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단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필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립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운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중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단</a:t>
            </a:r>
            <a:r>
              <a:rPr lang="en-US" sz="2700" spc="-1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)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633974" y="8297190"/>
            <a:ext cx="21233095" cy="183424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공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사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는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선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택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폭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넓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,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예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정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게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혼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증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기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도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 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다</a:t>
            </a:r>
            <a:r>
              <a:rPr lang="en-US" sz="30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anchor="t" wrap="square" rtlCol="0">
              <a:spAutoFit/>
            </a:bodyPr>
            <a:lstStyle/>
            <a:p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</a:t>
              </a:r>
              <a:r>
                <a:rPr lang="en-US" sz="6600" spc="-500" kern="0" dirty="0" smtClean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135324" y="4275819"/>
            <a:ext cx="14927154" cy="1984743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이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터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 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수</a:t>
            </a:r>
            <a:r>
              <a:rPr lang="en-US" sz="7500" spc="-600" kern="0" dirty="0" smtClean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585271" y="4157460"/>
            <a:ext cx="3842376" cy="3503215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2</a:t>
            </a:r>
            <a:r>
              <a:rPr lang="en-US" sz="13100" spc="-500" kern="0" dirty="0" smtClean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anchor="t" wrap="square" rtlCol="0">
            <a:spAutoFit/>
          </a:bodyPr>
          <a:lstStyle/>
          <a:p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h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a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p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t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e</a:t>
            </a:r>
            <a:r>
              <a:rPr lang="en-US" sz="3700" spc="-200" kern="0" dirty="0" smtClean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2021-12-22T03:47:45Z</dcterms:created>
  <dcterms:modified xsi:type="dcterms:W3CDTF">2021-12-22T03:47:45Z</dcterms:modified>
</cp:coreProperties>
</file>